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45"/>
  </p:normalViewPr>
  <p:slideViewPr>
    <p:cSldViewPr snapToGrid="0">
      <p:cViewPr varScale="1">
        <p:scale>
          <a:sx n="99" d="100"/>
          <a:sy n="99" d="100"/>
        </p:scale>
        <p:origin x="1160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98E2A-C8ED-ED6C-0603-836392A1DC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0A2212-633E-2987-7E8F-647F96A5BF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E25E3-6D3E-2E3A-811F-0D127771E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A3D6F-DCF7-9090-D4A6-B49E125F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306CF-FCE9-9688-B66D-5820D80A1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1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797F-CDD3-CF75-18B8-BCCDCAF6D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9C74D5-5A12-DF61-15AE-9E29DF7852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615E5-D5D3-F5C7-F87F-049352135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BB01D-8B91-5E7B-531F-897789D62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A29FE-A1D3-C354-3205-4049F90CD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7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A59FCB-C119-B51A-7EAE-4D52591CB5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253A67-8E14-4029-8FA8-CE33D74824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3E047-BF76-9AA3-D996-DB270790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C278F-23D0-2741-E6A5-55E14F4E1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7EAED-3208-0C1C-1AC8-CDF22E2DC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4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51A10-BDFB-1906-15C2-48CFE63F4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08C3-765E-82BF-5A2C-AAA99A4D4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DE861-85B6-13BD-9462-D1A23142F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00923-14FF-AE2B-6997-83C7F8B75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AA2A4-B4F2-4145-8CEA-C1819EAB6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49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60915-3742-C67D-161C-7D80D0685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3B7969-EDF2-CEB4-A71B-A81CB2FF5C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321C7-B115-1C72-4D55-0D964FEB4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41DE0-77BA-7DD7-50C8-ADC3911C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04124-DA2C-F8EC-7AE2-F140C7E1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F0D85-E6CE-2322-6851-B74FB4C7B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3CF5E-A939-3CD0-C2FA-E902FC6D7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2EE93D-525F-2340-A82C-4250E8034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7B2D62-C57E-8656-D4BF-5A50A9468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F298FB-FFD2-488F-2088-376A7BD75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04C1D3-FC92-F1FA-8700-C5950351D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16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11334-9998-C2EC-065D-5851B8B2F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42046-197B-F681-AAA7-DE0502BF6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EFC7D9-D3D7-E19B-AB2E-CD285E079B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9DDD3C-DF90-0E99-A8ED-B05A9BA5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6708A7-35E5-A92D-E0BB-F72D7BF547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00F08C-AF40-F098-C45A-65E63B7B4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D0455A-CC6A-46F7-9C89-DC0E26CE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67BA79-752A-756C-3F8C-D133341E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5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83920-B02B-6A2B-8F93-7E8FB3EF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433C0A-1147-8700-A91B-F5EEBDBF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1A7537-5F72-1F3E-B8FD-1A8850C30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B1052F-F706-12FC-3F92-1D4B0EAB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8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45B5A8-4E23-E3EB-09AD-6B8CD1016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81697A-23F1-10AA-18E1-333F41C9B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349E8-FCE5-2D59-532A-2697B9BDB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2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43567-D986-2DCC-7700-EF463D919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83C03-48D0-1578-84EB-4EAC486F2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B41C9-1AE7-A574-384D-DC05705A2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3EDBE8-8CB2-339F-29C9-30021743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D2047-95FC-33EA-B8D9-EF78354C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4457CC-8DA3-D3D3-2479-52611A00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5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A264F-AE08-8242-8AF8-048AA008A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D5027-7457-DE84-783E-3A8D162A08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11651F-C9BE-58F3-D7EB-AA6164EA8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12C40-E37F-2B28-C11A-187E58A97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239FE-99B2-2952-E18D-7B804133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7D4A61-6EE9-90EC-49D8-4D8F5FB61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8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B20CAF-8871-3940-7691-9851D728B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BA12BE-597A-8F42-0AD9-DD9AC105B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CBB50-30F5-F7B8-7332-B752DC1D9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86528F-D107-4C45-B9F2-D5CB1B039E83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D9362-DB03-0C8E-B500-B24EDE063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55B82-FF6F-1CA4-D904-824731268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DA46DA-1A9A-C244-8033-6F4CEC89CF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2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615859-F5C4-C30F-8E3A-309319B9C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00" y="805295"/>
            <a:ext cx="8579444" cy="366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90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KAY YONG KHOO</dc:creator>
  <cp:lastModifiedBy>KAY YONG KHOO</cp:lastModifiedBy>
  <cp:revision>2</cp:revision>
  <dcterms:created xsi:type="dcterms:W3CDTF">2025-03-28T02:15:57Z</dcterms:created>
  <dcterms:modified xsi:type="dcterms:W3CDTF">2025-03-28T08:46:01Z</dcterms:modified>
</cp:coreProperties>
</file>